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747775"/>
          </p15:clr>
        </p15:guide>
        <p15:guide id="2" pos="10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2172" y="70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22150" y="6353707"/>
            <a:ext cx="30674100" cy="17515500"/>
          </a:xfrm>
          <a:prstGeom prst="rect">
            <a:avLst/>
          </a:prstGeom>
        </p:spPr>
        <p:txBody>
          <a:bodyPr spcFirstLastPara="1" wrap="square" lIns="479475" tIns="479475" rIns="479475" bIns="4794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300"/>
              <a:buNone/>
              <a:defRPr sz="2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22120" y="24184533"/>
            <a:ext cx="30674100" cy="67635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22120" y="9438933"/>
            <a:ext cx="30674100" cy="16755300"/>
          </a:xfrm>
          <a:prstGeom prst="rect">
            <a:avLst/>
          </a:prstGeom>
        </p:spPr>
        <p:txBody>
          <a:bodyPr spcFirstLastPara="1" wrap="square" lIns="479475" tIns="479475" rIns="479475" bIns="4794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2900"/>
              <a:buNone/>
              <a:defRPr sz="62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22120" y="26898987"/>
            <a:ext cx="30674100" cy="111003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825500" algn="ctr">
              <a:spcBef>
                <a:spcPts val="0"/>
              </a:spcBef>
              <a:spcAft>
                <a:spcPts val="0"/>
              </a:spcAft>
              <a:buSzPts val="9400"/>
              <a:buChar char="●"/>
              <a:defRPr/>
            </a:lvl1pPr>
            <a:lvl2pPr marL="914400" lvl="1" indent="-692150" algn="ctr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2pPr>
            <a:lvl3pPr marL="1371600" lvl="2" indent="-692150" algn="ctr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3pPr>
            <a:lvl4pPr marL="1828800" lvl="3" indent="-692150" algn="ctr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4pPr>
            <a:lvl5pPr marL="2286000" lvl="4" indent="-692150" algn="ctr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5pPr>
            <a:lvl6pPr marL="2743200" lvl="5" indent="-692150" algn="ctr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6pPr>
            <a:lvl7pPr marL="3200400" lvl="6" indent="-692150" algn="ctr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7pPr>
            <a:lvl8pPr marL="3657600" lvl="7" indent="-692150" algn="ctr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8pPr>
            <a:lvl9pPr marL="4114800" lvl="8" indent="-692150" algn="ctr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22120" y="18353920"/>
            <a:ext cx="30674100" cy="71835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0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4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825500">
              <a:spcBef>
                <a:spcPts val="0"/>
              </a:spcBef>
              <a:spcAft>
                <a:spcPts val="0"/>
              </a:spcAft>
              <a:buSzPts val="9400"/>
              <a:buChar char="●"/>
              <a:defRPr/>
            </a:lvl1pPr>
            <a:lvl2pPr marL="914400" lvl="1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2pPr>
            <a:lvl3pPr marL="1371600" lvl="2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3pPr>
            <a:lvl4pPr marL="1828800" lvl="3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4pPr>
            <a:lvl5pPr marL="2286000" lvl="4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5pPr>
            <a:lvl6pPr marL="2743200" lvl="5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6pPr>
            <a:lvl7pPr marL="3200400" lvl="6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7pPr>
            <a:lvl8pPr marL="3657600" lvl="7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8pPr>
            <a:lvl9pPr marL="4114800" lvl="8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0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14399700" cy="291534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 sz="7300"/>
            </a:lvl1pPr>
            <a:lvl2pPr marL="914400" lvl="1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396640" y="9834453"/>
            <a:ext cx="14399700" cy="291534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 sz="7300"/>
            </a:lvl1pPr>
            <a:lvl2pPr marL="914400" lvl="1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0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22120" y="4741120"/>
            <a:ext cx="10108800" cy="6448500"/>
          </a:xfrm>
          <a:prstGeom prst="rect">
            <a:avLst/>
          </a:prstGeom>
        </p:spPr>
        <p:txBody>
          <a:bodyPr spcFirstLastPara="1" wrap="square" lIns="479475" tIns="479475" rIns="479475" bIns="4794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1pPr>
            <a:lvl2pPr lvl="1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2pPr>
            <a:lvl3pPr lvl="2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3pPr>
            <a:lvl4pPr lvl="3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4pPr>
            <a:lvl5pPr lvl="4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5pPr>
            <a:lvl6pPr lvl="5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6pPr>
            <a:lvl7pPr lvl="6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7pPr>
            <a:lvl8pPr lvl="7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8pPr>
            <a:lvl9pPr lvl="8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22120" y="11857920"/>
            <a:ext cx="10108800" cy="271308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1pPr>
            <a:lvl2pPr marL="914400" lvl="1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0"/>
              </a:spcBef>
              <a:spcAft>
                <a:spcPts val="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64900" y="3841280"/>
            <a:ext cx="22924200" cy="349083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1pPr>
            <a:lvl2pPr lvl="1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2pPr>
            <a:lvl3pPr lvl="2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3pPr>
            <a:lvl4pPr lvl="3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4pPr>
            <a:lvl5pPr lvl="4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5pPr>
            <a:lvl6pPr lvl="5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6pPr>
            <a:lvl7pPr lvl="6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7pPr>
            <a:lvl8pPr lvl="7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8pPr>
            <a:lvl9pPr lvl="8">
              <a:spcBef>
                <a:spcPts val="0"/>
              </a:spcBef>
              <a:spcAft>
                <a:spcPts val="0"/>
              </a:spcAft>
              <a:buSzPts val="25200"/>
              <a:buNone/>
              <a:defRPr sz="252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459200" y="-1067"/>
            <a:ext cx="16459200" cy="4389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79475" tIns="479475" rIns="479475" bIns="479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55800" y="10523093"/>
            <a:ext cx="14562600" cy="12648900"/>
          </a:xfrm>
          <a:prstGeom prst="rect">
            <a:avLst/>
          </a:prstGeom>
        </p:spPr>
        <p:txBody>
          <a:bodyPr spcFirstLastPara="1" wrap="square" lIns="479475" tIns="479475" rIns="479475" bIns="4794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000"/>
              <a:buNone/>
              <a:defRPr sz="22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55800" y="23919573"/>
            <a:ext cx="14562600" cy="10539600"/>
          </a:xfrm>
          <a:prstGeom prst="rect">
            <a:avLst/>
          </a:prstGeom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782200" y="6178773"/>
            <a:ext cx="13813200" cy="315315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marL="457200" lvl="0" indent="-825500">
              <a:spcBef>
                <a:spcPts val="0"/>
              </a:spcBef>
              <a:spcAft>
                <a:spcPts val="0"/>
              </a:spcAft>
              <a:buSzPts val="9400"/>
              <a:buChar char="●"/>
              <a:defRPr/>
            </a:lvl1pPr>
            <a:lvl2pPr marL="914400" lvl="1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2pPr>
            <a:lvl3pPr marL="1371600" lvl="2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3pPr>
            <a:lvl4pPr marL="1828800" lvl="3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4pPr>
            <a:lvl5pPr marL="2286000" lvl="4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5pPr>
            <a:lvl6pPr marL="2743200" lvl="5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6pPr>
            <a:lvl7pPr marL="3200400" lvl="6" indent="-692150">
              <a:spcBef>
                <a:spcPts val="0"/>
              </a:spcBef>
              <a:spcAft>
                <a:spcPts val="0"/>
              </a:spcAft>
              <a:buSzPts val="7300"/>
              <a:buChar char="●"/>
              <a:defRPr/>
            </a:lvl7pPr>
            <a:lvl8pPr marL="3657600" lvl="7" indent="-692150">
              <a:spcBef>
                <a:spcPts val="0"/>
              </a:spcBef>
              <a:spcAft>
                <a:spcPts val="0"/>
              </a:spcAft>
              <a:buSzPts val="7300"/>
              <a:buChar char="○"/>
              <a:defRPr/>
            </a:lvl8pPr>
            <a:lvl9pPr marL="4114800" lvl="8" indent="-692150">
              <a:spcBef>
                <a:spcPts val="0"/>
              </a:spcBef>
              <a:spcAft>
                <a:spcPts val="0"/>
              </a:spcAft>
              <a:buSzPts val="73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22120" y="36100907"/>
            <a:ext cx="21595800" cy="51636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9475" tIns="479475" rIns="479475" bIns="4794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4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9475" tIns="479475" rIns="479475" bIns="479475" anchor="t" anchorCtr="0">
            <a:normAutofit/>
          </a:bodyPr>
          <a:lstStyle>
            <a:lvl1pPr marL="457200" lvl="0" indent="-825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400"/>
              <a:buChar char="●"/>
              <a:defRPr sz="9400">
                <a:solidFill>
                  <a:schemeClr val="dk2"/>
                </a:solidFill>
              </a:defRPr>
            </a:lvl1pPr>
            <a:lvl2pPr marL="914400" lvl="1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○"/>
              <a:defRPr sz="7300">
                <a:solidFill>
                  <a:schemeClr val="dk2"/>
                </a:solidFill>
              </a:defRPr>
            </a:lvl2pPr>
            <a:lvl3pPr marL="1371600" lvl="2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■"/>
              <a:defRPr sz="7300">
                <a:solidFill>
                  <a:schemeClr val="dk2"/>
                </a:solidFill>
              </a:defRPr>
            </a:lvl3pPr>
            <a:lvl4pPr marL="1828800" lvl="3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●"/>
              <a:defRPr sz="7300">
                <a:solidFill>
                  <a:schemeClr val="dk2"/>
                </a:solidFill>
              </a:defRPr>
            </a:lvl4pPr>
            <a:lvl5pPr marL="2286000" lvl="4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○"/>
              <a:defRPr sz="7300">
                <a:solidFill>
                  <a:schemeClr val="dk2"/>
                </a:solidFill>
              </a:defRPr>
            </a:lvl5pPr>
            <a:lvl6pPr marL="2743200" lvl="5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■"/>
              <a:defRPr sz="7300">
                <a:solidFill>
                  <a:schemeClr val="dk2"/>
                </a:solidFill>
              </a:defRPr>
            </a:lvl6pPr>
            <a:lvl7pPr marL="3200400" lvl="6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●"/>
              <a:defRPr sz="7300">
                <a:solidFill>
                  <a:schemeClr val="dk2"/>
                </a:solidFill>
              </a:defRPr>
            </a:lvl7pPr>
            <a:lvl8pPr marL="3657600" lvl="7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○"/>
              <a:defRPr sz="7300">
                <a:solidFill>
                  <a:schemeClr val="dk2"/>
                </a:solidFill>
              </a:defRPr>
            </a:lvl8pPr>
            <a:lvl9pPr marL="4114800" lvl="8" indent="-692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300"/>
              <a:buChar char="■"/>
              <a:defRPr sz="7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2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9475" tIns="479475" rIns="479475" bIns="479475" anchor="ctr" anchorCtr="0">
            <a:normAutofit/>
          </a:bodyPr>
          <a:lstStyle>
            <a:lvl1pPr lvl="0" algn="r">
              <a:buNone/>
              <a:defRPr sz="5200">
                <a:solidFill>
                  <a:schemeClr val="dk2"/>
                </a:solidFill>
              </a:defRPr>
            </a:lvl1pPr>
            <a:lvl2pPr lvl="1" algn="r">
              <a:buNone/>
              <a:defRPr sz="5200">
                <a:solidFill>
                  <a:schemeClr val="dk2"/>
                </a:solidFill>
              </a:defRPr>
            </a:lvl2pPr>
            <a:lvl3pPr lvl="2" algn="r">
              <a:buNone/>
              <a:defRPr sz="5200">
                <a:solidFill>
                  <a:schemeClr val="dk2"/>
                </a:solidFill>
              </a:defRPr>
            </a:lvl3pPr>
            <a:lvl4pPr lvl="3" algn="r">
              <a:buNone/>
              <a:defRPr sz="5200">
                <a:solidFill>
                  <a:schemeClr val="dk2"/>
                </a:solidFill>
              </a:defRPr>
            </a:lvl4pPr>
            <a:lvl5pPr lvl="4" algn="r">
              <a:buNone/>
              <a:defRPr sz="5200">
                <a:solidFill>
                  <a:schemeClr val="dk2"/>
                </a:solidFill>
              </a:defRPr>
            </a:lvl5pPr>
            <a:lvl6pPr lvl="5" algn="r">
              <a:buNone/>
              <a:defRPr sz="5200">
                <a:solidFill>
                  <a:schemeClr val="dk2"/>
                </a:solidFill>
              </a:defRPr>
            </a:lvl6pPr>
            <a:lvl7pPr lvl="6" algn="r">
              <a:buNone/>
              <a:defRPr sz="5200">
                <a:solidFill>
                  <a:schemeClr val="dk2"/>
                </a:solidFill>
              </a:defRPr>
            </a:lvl7pPr>
            <a:lvl8pPr lvl="7" algn="r">
              <a:buNone/>
              <a:defRPr sz="5200">
                <a:solidFill>
                  <a:schemeClr val="dk2"/>
                </a:solidFill>
              </a:defRPr>
            </a:lvl8pPr>
            <a:lvl9pPr lvl="8" algn="r">
              <a:buNone/>
              <a:defRPr sz="5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jflieb jflieb</cp:lastModifiedBy>
  <cp:revision>1</cp:revision>
  <dcterms:modified xsi:type="dcterms:W3CDTF">2024-02-22T20:03:07Z</dcterms:modified>
</cp:coreProperties>
</file>