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2918400" cx="438912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0368">
          <p15:clr>
            <a:srgbClr val="747775"/>
          </p15:clr>
        </p15:guide>
        <p15:guide id="2" pos="1382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368" orient="horz"/>
        <p:guide pos="138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496200" y="4765280"/>
            <a:ext cx="40899000" cy="13136700"/>
          </a:xfrm>
          <a:prstGeom prst="rect">
            <a:avLst/>
          </a:prstGeom>
        </p:spPr>
        <p:txBody>
          <a:bodyPr anchorCtr="0" anchor="b" bIns="487600" lIns="487600" spcFirstLastPara="1" rIns="487600" wrap="square" tIns="4876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496160" y="18138400"/>
            <a:ext cx="40899000" cy="5072700"/>
          </a:xfrm>
          <a:prstGeom prst="rect">
            <a:avLst/>
          </a:prstGeom>
        </p:spPr>
        <p:txBody>
          <a:bodyPr anchorCtr="0" anchor="t" bIns="487600" lIns="487600" spcFirstLastPara="1" rIns="487600" wrap="square" tIns="4876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496160" y="7079200"/>
            <a:ext cx="40899000" cy="12566400"/>
          </a:xfrm>
          <a:prstGeom prst="rect">
            <a:avLst/>
          </a:prstGeom>
        </p:spPr>
        <p:txBody>
          <a:bodyPr anchorCtr="0" anchor="b" bIns="487600" lIns="487600" spcFirstLastPara="1" rIns="487600" wrap="square" tIns="4876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496160" y="20174240"/>
            <a:ext cx="40899000" cy="8325000"/>
          </a:xfrm>
          <a:prstGeom prst="rect">
            <a:avLst/>
          </a:prstGeom>
        </p:spPr>
        <p:txBody>
          <a:bodyPr anchorCtr="0" anchor="t" bIns="487600" lIns="487600" spcFirstLastPara="1" rIns="487600" wrap="square" tIns="487600">
            <a:normAutofit/>
          </a:bodyPr>
          <a:lstStyle>
            <a:lvl1pPr indent="-838200" lvl="0" marL="457200" algn="ctr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indent="-704850" lvl="1" marL="914400" algn="ctr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2pPr>
            <a:lvl3pPr indent="-704850" lvl="2" marL="1371600" algn="ctr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3pPr>
            <a:lvl4pPr indent="-704850" lvl="3" marL="1828800" algn="ctr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4pPr>
            <a:lvl5pPr indent="-704850" lvl="4" marL="2286000" algn="ctr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5pPr>
            <a:lvl6pPr indent="-704850" lvl="5" marL="2743200" algn="ctr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6pPr>
            <a:lvl7pPr indent="-704850" lvl="6" marL="3200400" algn="ctr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7pPr>
            <a:lvl8pPr indent="-704850" lvl="7" marL="3657600" algn="ctr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8pPr>
            <a:lvl9pPr indent="-704850" lvl="8" marL="4114800" algn="ctr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496160" y="13765440"/>
            <a:ext cx="40899000" cy="53874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496160" y="2848160"/>
            <a:ext cx="40899000" cy="3665400"/>
          </a:xfrm>
          <a:prstGeom prst="rect">
            <a:avLst/>
          </a:prstGeom>
        </p:spPr>
        <p:txBody>
          <a:bodyPr anchorCtr="0" anchor="t" bIns="487600" lIns="487600" spcFirstLastPara="1" rIns="487600" wrap="square" tIns="4876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496160" y="7375840"/>
            <a:ext cx="40899000" cy="21864900"/>
          </a:xfrm>
          <a:prstGeom prst="rect">
            <a:avLst/>
          </a:prstGeom>
        </p:spPr>
        <p:txBody>
          <a:bodyPr anchorCtr="0" anchor="t" bIns="487600" lIns="487600" spcFirstLastPara="1" rIns="487600" wrap="square" tIns="487600">
            <a:normAutofit/>
          </a:bodyPr>
          <a:lstStyle>
            <a:lvl1pPr indent="-838200" lvl="0" marL="457200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indent="-704850" lvl="1" marL="914400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2pPr>
            <a:lvl3pPr indent="-704850" lvl="2" marL="1371600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3pPr>
            <a:lvl4pPr indent="-704850" lvl="3" marL="1828800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4pPr>
            <a:lvl5pPr indent="-704850" lvl="4" marL="2286000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5pPr>
            <a:lvl6pPr indent="-704850" lvl="5" marL="2743200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6pPr>
            <a:lvl7pPr indent="-704850" lvl="6" marL="3200400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7pPr>
            <a:lvl8pPr indent="-704850" lvl="7" marL="3657600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8pPr>
            <a:lvl9pPr indent="-704850" lvl="8" marL="4114800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496160" y="2848160"/>
            <a:ext cx="40899000" cy="3665400"/>
          </a:xfrm>
          <a:prstGeom prst="rect">
            <a:avLst/>
          </a:prstGeom>
        </p:spPr>
        <p:txBody>
          <a:bodyPr anchorCtr="0" anchor="t" bIns="487600" lIns="487600" spcFirstLastPara="1" rIns="487600" wrap="square" tIns="4876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496160" y="7375840"/>
            <a:ext cx="19199400" cy="21864900"/>
          </a:xfrm>
          <a:prstGeom prst="rect">
            <a:avLst/>
          </a:prstGeom>
        </p:spPr>
        <p:txBody>
          <a:bodyPr anchorCtr="0" anchor="t" bIns="487600" lIns="487600" spcFirstLastPara="1" rIns="487600" wrap="square" tIns="487600">
            <a:normAutofit/>
          </a:bodyPr>
          <a:lstStyle>
            <a:lvl1pPr indent="-704850" lvl="0" marL="457200">
              <a:spcBef>
                <a:spcPts val="0"/>
              </a:spcBef>
              <a:spcAft>
                <a:spcPts val="0"/>
              </a:spcAft>
              <a:buSzPts val="7500"/>
              <a:buChar char="●"/>
              <a:defRPr sz="7500"/>
            </a:lvl1pPr>
            <a:lvl2pPr indent="-635000" lvl="1" marL="9144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2pPr>
            <a:lvl3pPr indent="-635000" lvl="2" marL="13716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3pPr>
            <a:lvl4pPr indent="-635000" lvl="3" marL="18288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4pPr>
            <a:lvl5pPr indent="-635000" lvl="4" marL="22860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5pPr>
            <a:lvl6pPr indent="-635000" lvl="5" marL="27432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6pPr>
            <a:lvl7pPr indent="-635000" lvl="6" marL="32004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7pPr>
            <a:lvl8pPr indent="-635000" lvl="7" marL="36576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8pPr>
            <a:lvl9pPr indent="-635000" lvl="8" marL="41148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3195520" y="7375840"/>
            <a:ext cx="19199400" cy="21864900"/>
          </a:xfrm>
          <a:prstGeom prst="rect">
            <a:avLst/>
          </a:prstGeom>
        </p:spPr>
        <p:txBody>
          <a:bodyPr anchorCtr="0" anchor="t" bIns="487600" lIns="487600" spcFirstLastPara="1" rIns="487600" wrap="square" tIns="487600">
            <a:normAutofit/>
          </a:bodyPr>
          <a:lstStyle>
            <a:lvl1pPr indent="-704850" lvl="0" marL="457200">
              <a:spcBef>
                <a:spcPts val="0"/>
              </a:spcBef>
              <a:spcAft>
                <a:spcPts val="0"/>
              </a:spcAft>
              <a:buSzPts val="7500"/>
              <a:buChar char="●"/>
              <a:defRPr sz="7500"/>
            </a:lvl1pPr>
            <a:lvl2pPr indent="-635000" lvl="1" marL="9144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2pPr>
            <a:lvl3pPr indent="-635000" lvl="2" marL="13716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3pPr>
            <a:lvl4pPr indent="-635000" lvl="3" marL="18288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4pPr>
            <a:lvl5pPr indent="-635000" lvl="4" marL="22860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5pPr>
            <a:lvl6pPr indent="-635000" lvl="5" marL="27432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6pPr>
            <a:lvl7pPr indent="-635000" lvl="6" marL="32004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7pPr>
            <a:lvl8pPr indent="-635000" lvl="7" marL="36576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8pPr>
            <a:lvl9pPr indent="-635000" lvl="8" marL="41148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496160" y="2848160"/>
            <a:ext cx="40899000" cy="3665400"/>
          </a:xfrm>
          <a:prstGeom prst="rect">
            <a:avLst/>
          </a:prstGeom>
        </p:spPr>
        <p:txBody>
          <a:bodyPr anchorCtr="0" anchor="t" bIns="487600" lIns="487600" spcFirstLastPara="1" rIns="487600" wrap="square" tIns="4876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496160" y="3555840"/>
            <a:ext cx="13478400" cy="4836600"/>
          </a:xfrm>
          <a:prstGeom prst="rect">
            <a:avLst/>
          </a:prstGeom>
        </p:spPr>
        <p:txBody>
          <a:bodyPr anchorCtr="0" anchor="b" bIns="487600" lIns="487600" spcFirstLastPara="1" rIns="487600" wrap="square" tIns="4876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1pPr>
            <a:lvl2pPr lvl="1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2pPr>
            <a:lvl3pPr lvl="2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3pPr>
            <a:lvl4pPr lvl="3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4pPr>
            <a:lvl5pPr lvl="4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5pPr>
            <a:lvl6pPr lvl="5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6pPr>
            <a:lvl7pPr lvl="6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7pPr>
            <a:lvl8pPr lvl="7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8pPr>
            <a:lvl9pPr lvl="8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496160" y="8893440"/>
            <a:ext cx="13478400" cy="20348100"/>
          </a:xfrm>
          <a:prstGeom prst="rect">
            <a:avLst/>
          </a:prstGeom>
        </p:spPr>
        <p:txBody>
          <a:bodyPr anchorCtr="0" anchor="t" bIns="487600" lIns="487600" spcFirstLastPara="1" rIns="487600" wrap="square" tIns="487600">
            <a:normAutofit/>
          </a:bodyPr>
          <a:lstStyle>
            <a:lvl1pPr indent="-635000" lvl="0" marL="4572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1pPr>
            <a:lvl2pPr indent="-635000" lvl="1" marL="9144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2pPr>
            <a:lvl3pPr indent="-635000" lvl="2" marL="13716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3pPr>
            <a:lvl4pPr indent="-635000" lvl="3" marL="18288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4pPr>
            <a:lvl5pPr indent="-635000" lvl="4" marL="22860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5pPr>
            <a:lvl6pPr indent="-635000" lvl="5" marL="27432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6pPr>
            <a:lvl7pPr indent="-635000" lvl="6" marL="32004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7pPr>
            <a:lvl8pPr indent="-635000" lvl="7" marL="36576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8pPr>
            <a:lvl9pPr indent="-635000" lvl="8" marL="41148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353200" y="2880960"/>
            <a:ext cx="30565500" cy="261810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1pPr>
            <a:lvl2pPr lvl="1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2pPr>
            <a:lvl3pPr lvl="2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3pPr>
            <a:lvl4pPr lvl="3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4pPr>
            <a:lvl5pPr lvl="4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5pPr>
            <a:lvl6pPr lvl="5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6pPr>
            <a:lvl7pPr lvl="6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7pPr>
            <a:lvl8pPr lvl="7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8pPr>
            <a:lvl9pPr lvl="8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1945600" y="-800"/>
            <a:ext cx="21945600" cy="3291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87600" lIns="487600" spcFirstLastPara="1" rIns="487600" wrap="square" tIns="487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274400" y="7892320"/>
            <a:ext cx="19416900" cy="9486600"/>
          </a:xfrm>
          <a:prstGeom prst="rect">
            <a:avLst/>
          </a:prstGeom>
        </p:spPr>
        <p:txBody>
          <a:bodyPr anchorCtr="0" anchor="b" bIns="487600" lIns="487600" spcFirstLastPara="1" rIns="487600" wrap="square" tIns="4876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2pPr>
            <a:lvl3pPr lvl="2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3pPr>
            <a:lvl4pPr lvl="3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4pPr>
            <a:lvl5pPr lvl="4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5pPr>
            <a:lvl6pPr lvl="5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6pPr>
            <a:lvl7pPr lvl="6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7pPr>
            <a:lvl8pPr lvl="7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8pPr>
            <a:lvl9pPr lvl="8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274400" y="17939680"/>
            <a:ext cx="19416900" cy="7904700"/>
          </a:xfrm>
          <a:prstGeom prst="rect">
            <a:avLst/>
          </a:prstGeom>
        </p:spPr>
        <p:txBody>
          <a:bodyPr anchorCtr="0" anchor="t" bIns="487600" lIns="487600" spcFirstLastPara="1" rIns="487600" wrap="square" tIns="4876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3709600" y="4634080"/>
            <a:ext cx="18417600" cy="236487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rmAutofit/>
          </a:bodyPr>
          <a:lstStyle>
            <a:lvl1pPr indent="-838200" lvl="0" marL="457200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indent="-704850" lvl="1" marL="914400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2pPr>
            <a:lvl3pPr indent="-704850" lvl="2" marL="1371600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3pPr>
            <a:lvl4pPr indent="-704850" lvl="3" marL="1828800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4pPr>
            <a:lvl5pPr indent="-704850" lvl="4" marL="2286000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5pPr>
            <a:lvl6pPr indent="-704850" lvl="5" marL="2743200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6pPr>
            <a:lvl7pPr indent="-704850" lvl="6" marL="3200400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7pPr>
            <a:lvl8pPr indent="-704850" lvl="7" marL="3657600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8pPr>
            <a:lvl9pPr indent="-704850" lvl="8" marL="4114800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496160" y="27075680"/>
            <a:ext cx="28794300" cy="38727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496160" y="2848160"/>
            <a:ext cx="40899000" cy="36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87600" lIns="487600" spcFirstLastPara="1" rIns="487600" wrap="square" tIns="4876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496160" y="7375840"/>
            <a:ext cx="40899000" cy="218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7600" lIns="487600" spcFirstLastPara="1" rIns="487600" wrap="square" tIns="487600">
            <a:normAutofit/>
          </a:bodyPr>
          <a:lstStyle>
            <a:lvl1pPr indent="-838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Char char="●"/>
              <a:defRPr sz="9600">
                <a:solidFill>
                  <a:schemeClr val="dk2"/>
                </a:solidFill>
              </a:defRPr>
            </a:lvl1pPr>
            <a:lvl2pPr indent="-7048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2pPr>
            <a:lvl3pPr indent="-7048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3pPr>
            <a:lvl4pPr indent="-7048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●"/>
              <a:defRPr sz="7500">
                <a:solidFill>
                  <a:schemeClr val="dk2"/>
                </a:solidFill>
              </a:defRPr>
            </a:lvl4pPr>
            <a:lvl5pPr indent="-7048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5pPr>
            <a:lvl6pPr indent="-7048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6pPr>
            <a:lvl7pPr indent="-7048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●"/>
              <a:defRPr sz="7500">
                <a:solidFill>
                  <a:schemeClr val="dk2"/>
                </a:solidFill>
              </a:defRPr>
            </a:lvl7pPr>
            <a:lvl8pPr indent="-7048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8pPr>
            <a:lvl9pPr indent="-7048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87600" lIns="487600" spcFirstLastPara="1" rIns="487600" wrap="square" tIns="487600">
            <a:normAutofit/>
          </a:bodyPr>
          <a:lstStyle>
            <a:lvl1pPr lvl="0" algn="r">
              <a:buNone/>
              <a:defRPr sz="5300">
                <a:solidFill>
                  <a:schemeClr val="dk2"/>
                </a:solidFill>
              </a:defRPr>
            </a:lvl1pPr>
            <a:lvl2pPr lvl="1" algn="r">
              <a:buNone/>
              <a:defRPr sz="5300">
                <a:solidFill>
                  <a:schemeClr val="dk2"/>
                </a:solidFill>
              </a:defRPr>
            </a:lvl2pPr>
            <a:lvl3pPr lvl="2" algn="r">
              <a:buNone/>
              <a:defRPr sz="5300">
                <a:solidFill>
                  <a:schemeClr val="dk2"/>
                </a:solidFill>
              </a:defRPr>
            </a:lvl3pPr>
            <a:lvl4pPr lvl="3" algn="r">
              <a:buNone/>
              <a:defRPr sz="5300">
                <a:solidFill>
                  <a:schemeClr val="dk2"/>
                </a:solidFill>
              </a:defRPr>
            </a:lvl4pPr>
            <a:lvl5pPr lvl="4" algn="r">
              <a:buNone/>
              <a:defRPr sz="5300">
                <a:solidFill>
                  <a:schemeClr val="dk2"/>
                </a:solidFill>
              </a:defRPr>
            </a:lvl5pPr>
            <a:lvl6pPr lvl="5" algn="r">
              <a:buNone/>
              <a:defRPr sz="5300">
                <a:solidFill>
                  <a:schemeClr val="dk2"/>
                </a:solidFill>
              </a:defRPr>
            </a:lvl6pPr>
            <a:lvl7pPr lvl="6" algn="r">
              <a:buNone/>
              <a:defRPr sz="5300">
                <a:solidFill>
                  <a:schemeClr val="dk2"/>
                </a:solidFill>
              </a:defRPr>
            </a:lvl7pPr>
            <a:lvl8pPr lvl="7" algn="r">
              <a:buNone/>
              <a:defRPr sz="5300">
                <a:solidFill>
                  <a:schemeClr val="dk2"/>
                </a:solidFill>
              </a:defRPr>
            </a:lvl8pPr>
            <a:lvl9pPr lvl="8" algn="r">
              <a:buNone/>
              <a:defRPr sz="5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