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67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193" y="41"/>
      </p:cViewPr>
      <p:guideLst>
        <p:guide pos="6768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0" cy="131367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0" cy="5072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0" cy="125664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0"/>
            <a:ext cx="40899000" cy="8325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0"/>
            <a:ext cx="40899000" cy="53874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0"/>
              </a:spcBef>
              <a:spcAft>
                <a:spcPts val="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rm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rm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922900" y="1353000"/>
            <a:ext cx="32045400" cy="26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dk2"/>
                </a:solidFill>
              </a:rPr>
              <a:t>Project Title</a:t>
            </a:r>
            <a:endParaRPr sz="9600"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2"/>
                </a:solidFill>
              </a:rPr>
              <a:t>Researcher Name(s) and Affiliation(s)</a:t>
            </a:r>
            <a:endParaRPr sz="48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914400"/>
            <a:ext cx="4718374" cy="471837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8404800" y="914400"/>
            <a:ext cx="47184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2"/>
                </a:solidFill>
              </a:rPr>
              <a:t>Insert additional logo here (optional).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jflieb jflieb</cp:lastModifiedBy>
  <cp:revision>1</cp:revision>
  <dcterms:modified xsi:type="dcterms:W3CDTF">2024-02-22T20:08:25Z</dcterms:modified>
</cp:coreProperties>
</file>