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67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6" d="100"/>
          <a:sy n="16" d="100"/>
        </p:scale>
        <p:origin x="1193" y="41"/>
      </p:cViewPr>
      <p:guideLst>
        <p:guide pos="6768"/>
        <p:guide orient="horz"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496200" y="4765280"/>
            <a:ext cx="40899000" cy="13136700"/>
          </a:xfrm>
          <a:prstGeom prst="rect">
            <a:avLst/>
          </a:prstGeom>
        </p:spPr>
        <p:txBody>
          <a:bodyPr spcFirstLastPara="1" wrap="square" lIns="487600" tIns="487600" rIns="487600" bIns="4876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1pPr>
            <a:lvl2pPr lvl="1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2pPr>
            <a:lvl3pPr lvl="2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3pPr>
            <a:lvl4pPr lvl="3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4pPr>
            <a:lvl5pPr lvl="4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5pPr>
            <a:lvl6pPr lvl="5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6pPr>
            <a:lvl7pPr lvl="6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7pPr>
            <a:lvl8pPr lvl="7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8pPr>
            <a:lvl9pPr lvl="8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496160" y="18138400"/>
            <a:ext cx="40899000" cy="50727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496160" y="7079200"/>
            <a:ext cx="40899000" cy="12566400"/>
          </a:xfrm>
          <a:prstGeom prst="rect">
            <a:avLst/>
          </a:prstGeom>
        </p:spPr>
        <p:txBody>
          <a:bodyPr spcFirstLastPara="1" wrap="square" lIns="487600" tIns="487600" rIns="487600" bIns="4876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496160" y="20174240"/>
            <a:ext cx="40899000" cy="83250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838200" algn="ctr">
              <a:spcBef>
                <a:spcPts val="0"/>
              </a:spcBef>
              <a:spcAft>
                <a:spcPts val="0"/>
              </a:spcAft>
              <a:buSzPts val="9600"/>
              <a:buChar char="●"/>
              <a:defRPr/>
            </a:lvl1pPr>
            <a:lvl2pPr marL="914400" lvl="1" indent="-704850" algn="ctr">
              <a:spcBef>
                <a:spcPts val="0"/>
              </a:spcBef>
              <a:spcAft>
                <a:spcPts val="0"/>
              </a:spcAft>
              <a:buSzPts val="7500"/>
              <a:buChar char="○"/>
              <a:defRPr/>
            </a:lvl2pPr>
            <a:lvl3pPr marL="1371600" lvl="2" indent="-704850" algn="ctr">
              <a:spcBef>
                <a:spcPts val="0"/>
              </a:spcBef>
              <a:spcAft>
                <a:spcPts val="0"/>
              </a:spcAft>
              <a:buSzPts val="7500"/>
              <a:buChar char="■"/>
              <a:defRPr/>
            </a:lvl3pPr>
            <a:lvl4pPr marL="1828800" lvl="3" indent="-704850" algn="ctr">
              <a:spcBef>
                <a:spcPts val="0"/>
              </a:spcBef>
              <a:spcAft>
                <a:spcPts val="0"/>
              </a:spcAft>
              <a:buSzPts val="7500"/>
              <a:buChar char="●"/>
              <a:defRPr/>
            </a:lvl4pPr>
            <a:lvl5pPr marL="2286000" lvl="4" indent="-704850" algn="ctr">
              <a:spcBef>
                <a:spcPts val="0"/>
              </a:spcBef>
              <a:spcAft>
                <a:spcPts val="0"/>
              </a:spcAft>
              <a:buSzPts val="7500"/>
              <a:buChar char="○"/>
              <a:defRPr/>
            </a:lvl5pPr>
            <a:lvl6pPr marL="2743200" lvl="5" indent="-704850" algn="ctr">
              <a:spcBef>
                <a:spcPts val="0"/>
              </a:spcBef>
              <a:spcAft>
                <a:spcPts val="0"/>
              </a:spcAft>
              <a:buSzPts val="7500"/>
              <a:buChar char="■"/>
              <a:defRPr/>
            </a:lvl6pPr>
            <a:lvl7pPr marL="3200400" lvl="6" indent="-704850" algn="ctr">
              <a:spcBef>
                <a:spcPts val="0"/>
              </a:spcBef>
              <a:spcAft>
                <a:spcPts val="0"/>
              </a:spcAft>
              <a:buSzPts val="7500"/>
              <a:buChar char="●"/>
              <a:defRPr/>
            </a:lvl7pPr>
            <a:lvl8pPr marL="3657600" lvl="7" indent="-704850" algn="ctr">
              <a:spcBef>
                <a:spcPts val="0"/>
              </a:spcBef>
              <a:spcAft>
                <a:spcPts val="0"/>
              </a:spcAft>
              <a:buSzPts val="7500"/>
              <a:buChar char="○"/>
              <a:defRPr/>
            </a:lvl8pPr>
            <a:lvl9pPr marL="4114800" lvl="8" indent="-704850" algn="ctr">
              <a:spcBef>
                <a:spcPts val="0"/>
              </a:spcBef>
              <a:spcAft>
                <a:spcPts val="0"/>
              </a:spcAft>
              <a:buSzPts val="75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496160" y="13765440"/>
            <a:ext cx="40899000" cy="53874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496160" y="2848160"/>
            <a:ext cx="40899000" cy="36654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496160" y="7375840"/>
            <a:ext cx="40899000" cy="218649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838200">
              <a:spcBef>
                <a:spcPts val="0"/>
              </a:spcBef>
              <a:spcAft>
                <a:spcPts val="0"/>
              </a:spcAft>
              <a:buSzPts val="9600"/>
              <a:buChar char="●"/>
              <a:defRPr/>
            </a:lvl1pPr>
            <a:lvl2pPr marL="914400" lvl="1" indent="-704850">
              <a:spcBef>
                <a:spcPts val="0"/>
              </a:spcBef>
              <a:spcAft>
                <a:spcPts val="0"/>
              </a:spcAft>
              <a:buSzPts val="7500"/>
              <a:buChar char="○"/>
              <a:defRPr/>
            </a:lvl2pPr>
            <a:lvl3pPr marL="1371600" lvl="2" indent="-704850">
              <a:spcBef>
                <a:spcPts val="0"/>
              </a:spcBef>
              <a:spcAft>
                <a:spcPts val="0"/>
              </a:spcAft>
              <a:buSzPts val="7500"/>
              <a:buChar char="■"/>
              <a:defRPr/>
            </a:lvl3pPr>
            <a:lvl4pPr marL="1828800" lvl="3" indent="-704850">
              <a:spcBef>
                <a:spcPts val="0"/>
              </a:spcBef>
              <a:spcAft>
                <a:spcPts val="0"/>
              </a:spcAft>
              <a:buSzPts val="7500"/>
              <a:buChar char="●"/>
              <a:defRPr/>
            </a:lvl4pPr>
            <a:lvl5pPr marL="2286000" lvl="4" indent="-704850">
              <a:spcBef>
                <a:spcPts val="0"/>
              </a:spcBef>
              <a:spcAft>
                <a:spcPts val="0"/>
              </a:spcAft>
              <a:buSzPts val="7500"/>
              <a:buChar char="○"/>
              <a:defRPr/>
            </a:lvl5pPr>
            <a:lvl6pPr marL="2743200" lvl="5" indent="-704850">
              <a:spcBef>
                <a:spcPts val="0"/>
              </a:spcBef>
              <a:spcAft>
                <a:spcPts val="0"/>
              </a:spcAft>
              <a:buSzPts val="7500"/>
              <a:buChar char="■"/>
              <a:defRPr/>
            </a:lvl6pPr>
            <a:lvl7pPr marL="3200400" lvl="6" indent="-704850">
              <a:spcBef>
                <a:spcPts val="0"/>
              </a:spcBef>
              <a:spcAft>
                <a:spcPts val="0"/>
              </a:spcAft>
              <a:buSzPts val="7500"/>
              <a:buChar char="●"/>
              <a:defRPr/>
            </a:lvl7pPr>
            <a:lvl8pPr marL="3657600" lvl="7" indent="-704850">
              <a:spcBef>
                <a:spcPts val="0"/>
              </a:spcBef>
              <a:spcAft>
                <a:spcPts val="0"/>
              </a:spcAft>
              <a:buSzPts val="7500"/>
              <a:buChar char="○"/>
              <a:defRPr/>
            </a:lvl8pPr>
            <a:lvl9pPr marL="4114800" lvl="8" indent="-704850">
              <a:spcBef>
                <a:spcPts val="0"/>
              </a:spcBef>
              <a:spcAft>
                <a:spcPts val="0"/>
              </a:spcAft>
              <a:buSzPts val="75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496160" y="2848160"/>
            <a:ext cx="40899000" cy="36654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496160" y="7375840"/>
            <a:ext cx="19199400" cy="218649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704850">
              <a:spcBef>
                <a:spcPts val="0"/>
              </a:spcBef>
              <a:spcAft>
                <a:spcPts val="0"/>
              </a:spcAft>
              <a:buSzPts val="7500"/>
              <a:buChar char="●"/>
              <a:defRPr sz="7500"/>
            </a:lvl1pPr>
            <a:lvl2pPr marL="914400" lvl="1" indent="-635000">
              <a:spcBef>
                <a:spcPts val="0"/>
              </a:spcBef>
              <a:spcAft>
                <a:spcPts val="0"/>
              </a:spcAft>
              <a:buSzPts val="6400"/>
              <a:buChar char="○"/>
              <a:defRPr sz="6400"/>
            </a:lvl2pPr>
            <a:lvl3pPr marL="1371600" lvl="2" indent="-635000">
              <a:spcBef>
                <a:spcPts val="0"/>
              </a:spcBef>
              <a:spcAft>
                <a:spcPts val="0"/>
              </a:spcAft>
              <a:buSzPts val="6400"/>
              <a:buChar char="■"/>
              <a:defRPr sz="6400"/>
            </a:lvl3pPr>
            <a:lvl4pPr marL="1828800" lvl="3" indent="-6350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4pPr>
            <a:lvl5pPr marL="2286000" lvl="4" indent="-635000">
              <a:spcBef>
                <a:spcPts val="0"/>
              </a:spcBef>
              <a:spcAft>
                <a:spcPts val="0"/>
              </a:spcAft>
              <a:buSzPts val="6400"/>
              <a:buChar char="○"/>
              <a:defRPr sz="6400"/>
            </a:lvl5pPr>
            <a:lvl6pPr marL="2743200" lvl="5" indent="-635000">
              <a:spcBef>
                <a:spcPts val="0"/>
              </a:spcBef>
              <a:spcAft>
                <a:spcPts val="0"/>
              </a:spcAft>
              <a:buSzPts val="6400"/>
              <a:buChar char="■"/>
              <a:defRPr sz="6400"/>
            </a:lvl6pPr>
            <a:lvl7pPr marL="3200400" lvl="6" indent="-6350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7pPr>
            <a:lvl8pPr marL="3657600" lvl="7" indent="-635000">
              <a:spcBef>
                <a:spcPts val="0"/>
              </a:spcBef>
              <a:spcAft>
                <a:spcPts val="0"/>
              </a:spcAft>
              <a:buSzPts val="6400"/>
              <a:buChar char="○"/>
              <a:defRPr sz="6400"/>
            </a:lvl8pPr>
            <a:lvl9pPr marL="4114800" lvl="8" indent="-635000">
              <a:spcBef>
                <a:spcPts val="0"/>
              </a:spcBef>
              <a:spcAft>
                <a:spcPts val="0"/>
              </a:spcAft>
              <a:buSzPts val="6400"/>
              <a:buChar char="■"/>
              <a:defRPr sz="64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23195520" y="7375840"/>
            <a:ext cx="19199400" cy="218649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704850">
              <a:spcBef>
                <a:spcPts val="0"/>
              </a:spcBef>
              <a:spcAft>
                <a:spcPts val="0"/>
              </a:spcAft>
              <a:buSzPts val="7500"/>
              <a:buChar char="●"/>
              <a:defRPr sz="7500"/>
            </a:lvl1pPr>
            <a:lvl2pPr marL="914400" lvl="1" indent="-635000">
              <a:spcBef>
                <a:spcPts val="0"/>
              </a:spcBef>
              <a:spcAft>
                <a:spcPts val="0"/>
              </a:spcAft>
              <a:buSzPts val="6400"/>
              <a:buChar char="○"/>
              <a:defRPr sz="6400"/>
            </a:lvl2pPr>
            <a:lvl3pPr marL="1371600" lvl="2" indent="-635000">
              <a:spcBef>
                <a:spcPts val="0"/>
              </a:spcBef>
              <a:spcAft>
                <a:spcPts val="0"/>
              </a:spcAft>
              <a:buSzPts val="6400"/>
              <a:buChar char="■"/>
              <a:defRPr sz="6400"/>
            </a:lvl3pPr>
            <a:lvl4pPr marL="1828800" lvl="3" indent="-6350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4pPr>
            <a:lvl5pPr marL="2286000" lvl="4" indent="-635000">
              <a:spcBef>
                <a:spcPts val="0"/>
              </a:spcBef>
              <a:spcAft>
                <a:spcPts val="0"/>
              </a:spcAft>
              <a:buSzPts val="6400"/>
              <a:buChar char="○"/>
              <a:defRPr sz="6400"/>
            </a:lvl5pPr>
            <a:lvl6pPr marL="2743200" lvl="5" indent="-635000">
              <a:spcBef>
                <a:spcPts val="0"/>
              </a:spcBef>
              <a:spcAft>
                <a:spcPts val="0"/>
              </a:spcAft>
              <a:buSzPts val="6400"/>
              <a:buChar char="■"/>
              <a:defRPr sz="6400"/>
            </a:lvl6pPr>
            <a:lvl7pPr marL="3200400" lvl="6" indent="-6350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7pPr>
            <a:lvl8pPr marL="3657600" lvl="7" indent="-635000">
              <a:spcBef>
                <a:spcPts val="0"/>
              </a:spcBef>
              <a:spcAft>
                <a:spcPts val="0"/>
              </a:spcAft>
              <a:buSzPts val="6400"/>
              <a:buChar char="○"/>
              <a:defRPr sz="6400"/>
            </a:lvl8pPr>
            <a:lvl9pPr marL="4114800" lvl="8" indent="-635000">
              <a:spcBef>
                <a:spcPts val="0"/>
              </a:spcBef>
              <a:spcAft>
                <a:spcPts val="0"/>
              </a:spcAft>
              <a:buSzPts val="6400"/>
              <a:buChar char="■"/>
              <a:defRPr sz="64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496160" y="2848160"/>
            <a:ext cx="40899000" cy="36654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496160" y="3555840"/>
            <a:ext cx="13478400" cy="4836600"/>
          </a:xfrm>
          <a:prstGeom prst="rect">
            <a:avLst/>
          </a:prstGeom>
        </p:spPr>
        <p:txBody>
          <a:bodyPr spcFirstLastPara="1" wrap="square" lIns="487600" tIns="487600" rIns="487600" bIns="48760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1pPr>
            <a:lvl2pPr lvl="1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2pPr>
            <a:lvl3pPr lvl="2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3pPr>
            <a:lvl4pPr lvl="3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4pPr>
            <a:lvl5pPr lvl="4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5pPr>
            <a:lvl6pPr lvl="5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6pPr>
            <a:lvl7pPr lvl="6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7pPr>
            <a:lvl8pPr lvl="7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8pPr>
            <a:lvl9pPr lvl="8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496160" y="8893440"/>
            <a:ext cx="13478400" cy="203481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6350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1pPr>
            <a:lvl2pPr marL="914400" lvl="1" indent="-635000">
              <a:spcBef>
                <a:spcPts val="0"/>
              </a:spcBef>
              <a:spcAft>
                <a:spcPts val="0"/>
              </a:spcAft>
              <a:buSzPts val="6400"/>
              <a:buChar char="○"/>
              <a:defRPr sz="6400"/>
            </a:lvl2pPr>
            <a:lvl3pPr marL="1371600" lvl="2" indent="-635000">
              <a:spcBef>
                <a:spcPts val="0"/>
              </a:spcBef>
              <a:spcAft>
                <a:spcPts val="0"/>
              </a:spcAft>
              <a:buSzPts val="6400"/>
              <a:buChar char="■"/>
              <a:defRPr sz="6400"/>
            </a:lvl3pPr>
            <a:lvl4pPr marL="1828800" lvl="3" indent="-6350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4pPr>
            <a:lvl5pPr marL="2286000" lvl="4" indent="-635000">
              <a:spcBef>
                <a:spcPts val="0"/>
              </a:spcBef>
              <a:spcAft>
                <a:spcPts val="0"/>
              </a:spcAft>
              <a:buSzPts val="6400"/>
              <a:buChar char="○"/>
              <a:defRPr sz="6400"/>
            </a:lvl5pPr>
            <a:lvl6pPr marL="2743200" lvl="5" indent="-635000">
              <a:spcBef>
                <a:spcPts val="0"/>
              </a:spcBef>
              <a:spcAft>
                <a:spcPts val="0"/>
              </a:spcAft>
              <a:buSzPts val="6400"/>
              <a:buChar char="■"/>
              <a:defRPr sz="6400"/>
            </a:lvl6pPr>
            <a:lvl7pPr marL="3200400" lvl="6" indent="-6350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7pPr>
            <a:lvl8pPr marL="3657600" lvl="7" indent="-635000">
              <a:spcBef>
                <a:spcPts val="0"/>
              </a:spcBef>
              <a:spcAft>
                <a:spcPts val="0"/>
              </a:spcAft>
              <a:buSzPts val="6400"/>
              <a:buChar char="○"/>
              <a:defRPr sz="6400"/>
            </a:lvl8pPr>
            <a:lvl9pPr marL="4114800" lvl="8" indent="-635000">
              <a:spcBef>
                <a:spcPts val="0"/>
              </a:spcBef>
              <a:spcAft>
                <a:spcPts val="0"/>
              </a:spcAft>
              <a:buSzPts val="6400"/>
              <a:buChar char="■"/>
              <a:defRPr sz="64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2353200" y="2880960"/>
            <a:ext cx="30565500" cy="261810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1pPr>
            <a:lvl2pPr lvl="1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2pPr>
            <a:lvl3pPr lvl="2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3pPr>
            <a:lvl4pPr lvl="3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4pPr>
            <a:lvl5pPr lvl="4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5pPr>
            <a:lvl6pPr lvl="5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6pPr>
            <a:lvl7pPr lvl="6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7pPr>
            <a:lvl8pPr lvl="7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8pPr>
            <a:lvl9pPr lvl="8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1945600" y="-800"/>
            <a:ext cx="21945600" cy="3291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87600" tIns="487600" rIns="487600" bIns="487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274400" y="7892320"/>
            <a:ext cx="19416900" cy="9486600"/>
          </a:xfrm>
          <a:prstGeom prst="rect">
            <a:avLst/>
          </a:prstGeom>
        </p:spPr>
        <p:txBody>
          <a:bodyPr spcFirstLastPara="1" wrap="square" lIns="487600" tIns="487600" rIns="487600" bIns="4876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1pPr>
            <a:lvl2pPr lvl="1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2pPr>
            <a:lvl3pPr lvl="2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3pPr>
            <a:lvl4pPr lvl="3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4pPr>
            <a:lvl5pPr lvl="4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5pPr>
            <a:lvl6pPr lvl="5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6pPr>
            <a:lvl7pPr lvl="6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7pPr>
            <a:lvl8pPr lvl="7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8pPr>
            <a:lvl9pPr lvl="8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274400" y="17939680"/>
            <a:ext cx="19416900" cy="79047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23709600" y="4634080"/>
            <a:ext cx="18417600" cy="236487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marL="457200" lvl="0" indent="-838200">
              <a:spcBef>
                <a:spcPts val="0"/>
              </a:spcBef>
              <a:spcAft>
                <a:spcPts val="0"/>
              </a:spcAft>
              <a:buSzPts val="9600"/>
              <a:buChar char="●"/>
              <a:defRPr/>
            </a:lvl1pPr>
            <a:lvl2pPr marL="914400" lvl="1" indent="-704850">
              <a:spcBef>
                <a:spcPts val="0"/>
              </a:spcBef>
              <a:spcAft>
                <a:spcPts val="0"/>
              </a:spcAft>
              <a:buSzPts val="7500"/>
              <a:buChar char="○"/>
              <a:defRPr/>
            </a:lvl2pPr>
            <a:lvl3pPr marL="1371600" lvl="2" indent="-704850">
              <a:spcBef>
                <a:spcPts val="0"/>
              </a:spcBef>
              <a:spcAft>
                <a:spcPts val="0"/>
              </a:spcAft>
              <a:buSzPts val="7500"/>
              <a:buChar char="■"/>
              <a:defRPr/>
            </a:lvl3pPr>
            <a:lvl4pPr marL="1828800" lvl="3" indent="-704850">
              <a:spcBef>
                <a:spcPts val="0"/>
              </a:spcBef>
              <a:spcAft>
                <a:spcPts val="0"/>
              </a:spcAft>
              <a:buSzPts val="7500"/>
              <a:buChar char="●"/>
              <a:defRPr/>
            </a:lvl4pPr>
            <a:lvl5pPr marL="2286000" lvl="4" indent="-704850">
              <a:spcBef>
                <a:spcPts val="0"/>
              </a:spcBef>
              <a:spcAft>
                <a:spcPts val="0"/>
              </a:spcAft>
              <a:buSzPts val="7500"/>
              <a:buChar char="○"/>
              <a:defRPr/>
            </a:lvl5pPr>
            <a:lvl6pPr marL="2743200" lvl="5" indent="-704850">
              <a:spcBef>
                <a:spcPts val="0"/>
              </a:spcBef>
              <a:spcAft>
                <a:spcPts val="0"/>
              </a:spcAft>
              <a:buSzPts val="7500"/>
              <a:buChar char="■"/>
              <a:defRPr/>
            </a:lvl6pPr>
            <a:lvl7pPr marL="3200400" lvl="6" indent="-704850">
              <a:spcBef>
                <a:spcPts val="0"/>
              </a:spcBef>
              <a:spcAft>
                <a:spcPts val="0"/>
              </a:spcAft>
              <a:buSzPts val="7500"/>
              <a:buChar char="●"/>
              <a:defRPr/>
            </a:lvl7pPr>
            <a:lvl8pPr marL="3657600" lvl="7" indent="-704850">
              <a:spcBef>
                <a:spcPts val="0"/>
              </a:spcBef>
              <a:spcAft>
                <a:spcPts val="0"/>
              </a:spcAft>
              <a:buSzPts val="7500"/>
              <a:buChar char="○"/>
              <a:defRPr/>
            </a:lvl8pPr>
            <a:lvl9pPr marL="4114800" lvl="8" indent="-704850">
              <a:spcBef>
                <a:spcPts val="0"/>
              </a:spcBef>
              <a:spcAft>
                <a:spcPts val="0"/>
              </a:spcAft>
              <a:buSzPts val="75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496160" y="27075680"/>
            <a:ext cx="28794300" cy="38727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496160" y="2848160"/>
            <a:ext cx="40899000" cy="36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496160" y="7375840"/>
            <a:ext cx="40899000" cy="2186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838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Char char="●"/>
              <a:defRPr sz="9600">
                <a:solidFill>
                  <a:schemeClr val="dk2"/>
                </a:solidFill>
              </a:defRPr>
            </a:lvl1pPr>
            <a:lvl2pPr marL="914400" lvl="1" indent="-704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Char char="○"/>
              <a:defRPr sz="7500">
                <a:solidFill>
                  <a:schemeClr val="dk2"/>
                </a:solidFill>
              </a:defRPr>
            </a:lvl2pPr>
            <a:lvl3pPr marL="1371600" lvl="2" indent="-704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Char char="■"/>
              <a:defRPr sz="7500">
                <a:solidFill>
                  <a:schemeClr val="dk2"/>
                </a:solidFill>
              </a:defRPr>
            </a:lvl3pPr>
            <a:lvl4pPr marL="1828800" lvl="3" indent="-704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Char char="●"/>
              <a:defRPr sz="7500">
                <a:solidFill>
                  <a:schemeClr val="dk2"/>
                </a:solidFill>
              </a:defRPr>
            </a:lvl4pPr>
            <a:lvl5pPr marL="2286000" lvl="4" indent="-704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Char char="○"/>
              <a:defRPr sz="7500">
                <a:solidFill>
                  <a:schemeClr val="dk2"/>
                </a:solidFill>
              </a:defRPr>
            </a:lvl5pPr>
            <a:lvl6pPr marL="2743200" lvl="5" indent="-704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Char char="■"/>
              <a:defRPr sz="7500">
                <a:solidFill>
                  <a:schemeClr val="dk2"/>
                </a:solidFill>
              </a:defRPr>
            </a:lvl6pPr>
            <a:lvl7pPr marL="3200400" lvl="6" indent="-704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Char char="●"/>
              <a:defRPr sz="7500">
                <a:solidFill>
                  <a:schemeClr val="dk2"/>
                </a:solidFill>
              </a:defRPr>
            </a:lvl7pPr>
            <a:lvl8pPr marL="3657600" lvl="7" indent="-704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Char char="○"/>
              <a:defRPr sz="7500">
                <a:solidFill>
                  <a:schemeClr val="dk2"/>
                </a:solidFill>
              </a:defRPr>
            </a:lvl8pPr>
            <a:lvl9pPr marL="4114800" lvl="8" indent="-704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Char char="■"/>
              <a:defRPr sz="75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0667798" y="29844588"/>
            <a:ext cx="2633700" cy="251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 algn="r">
              <a:buNone/>
              <a:defRPr sz="5300">
                <a:solidFill>
                  <a:schemeClr val="dk2"/>
                </a:solidFill>
              </a:defRPr>
            </a:lvl1pPr>
            <a:lvl2pPr lvl="1" algn="r">
              <a:buNone/>
              <a:defRPr sz="5300">
                <a:solidFill>
                  <a:schemeClr val="dk2"/>
                </a:solidFill>
              </a:defRPr>
            </a:lvl2pPr>
            <a:lvl3pPr lvl="2" algn="r">
              <a:buNone/>
              <a:defRPr sz="5300">
                <a:solidFill>
                  <a:schemeClr val="dk2"/>
                </a:solidFill>
              </a:defRPr>
            </a:lvl3pPr>
            <a:lvl4pPr lvl="3" algn="r">
              <a:buNone/>
              <a:defRPr sz="5300">
                <a:solidFill>
                  <a:schemeClr val="dk2"/>
                </a:solidFill>
              </a:defRPr>
            </a:lvl4pPr>
            <a:lvl5pPr lvl="4" algn="r">
              <a:buNone/>
              <a:defRPr sz="5300">
                <a:solidFill>
                  <a:schemeClr val="dk2"/>
                </a:solidFill>
              </a:defRPr>
            </a:lvl5pPr>
            <a:lvl6pPr lvl="5" algn="r">
              <a:buNone/>
              <a:defRPr sz="5300">
                <a:solidFill>
                  <a:schemeClr val="dk2"/>
                </a:solidFill>
              </a:defRPr>
            </a:lvl6pPr>
            <a:lvl7pPr lvl="6" algn="r">
              <a:buNone/>
              <a:defRPr sz="5300">
                <a:solidFill>
                  <a:schemeClr val="dk2"/>
                </a:solidFill>
              </a:defRPr>
            </a:lvl7pPr>
            <a:lvl8pPr lvl="7" algn="r">
              <a:buNone/>
              <a:defRPr sz="5300">
                <a:solidFill>
                  <a:schemeClr val="dk2"/>
                </a:solidFill>
              </a:defRPr>
            </a:lvl8pPr>
            <a:lvl9pPr lvl="8" algn="r">
              <a:buNone/>
              <a:defRPr sz="5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922900" y="1353000"/>
            <a:ext cx="32045400" cy="26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 b="1">
                <a:solidFill>
                  <a:schemeClr val="dk2"/>
                </a:solidFill>
              </a:rPr>
              <a:t>Project Title</a:t>
            </a:r>
            <a:endParaRPr sz="9600" b="1">
              <a:solidFill>
                <a:schemeClr val="dk2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chemeClr val="dk2"/>
                </a:solidFill>
              </a:rPr>
              <a:t>Researcher Name(s) and Affiliation(s)</a:t>
            </a:r>
            <a:endParaRPr sz="4800">
              <a:solidFill>
                <a:schemeClr val="dk2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800">
              <a:solidFill>
                <a:schemeClr val="dk2"/>
              </a:solidFill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14400" y="914400"/>
            <a:ext cx="4718374" cy="4718374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38404800" y="914400"/>
            <a:ext cx="4718400" cy="47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chemeClr val="dk2"/>
                </a:solidFill>
              </a:rPr>
              <a:t>Insert additional logo here (optional).</a:t>
            </a:r>
            <a:endParaRPr sz="4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jflieb jflieb</cp:lastModifiedBy>
  <cp:revision>1</cp:revision>
  <dcterms:modified xsi:type="dcterms:W3CDTF">2024-02-22T20:08:25Z</dcterms:modified>
</cp:coreProperties>
</file>